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8" r:id="rId3"/>
    <p:sldId id="303" r:id="rId4"/>
    <p:sldId id="307" r:id="rId5"/>
    <p:sldId id="304" r:id="rId6"/>
    <p:sldId id="305" r:id="rId7"/>
    <p:sldId id="306" r:id="rId8"/>
    <p:sldId id="258" r:id="rId9"/>
    <p:sldId id="309" r:id="rId10"/>
    <p:sldId id="310" r:id="rId11"/>
    <p:sldId id="257" r:id="rId12"/>
    <p:sldId id="263" r:id="rId13"/>
    <p:sldId id="260" r:id="rId14"/>
    <p:sldId id="266" r:id="rId15"/>
    <p:sldId id="261" r:id="rId16"/>
    <p:sldId id="262" r:id="rId17"/>
    <p:sldId id="311" r:id="rId18"/>
    <p:sldId id="264" r:id="rId19"/>
    <p:sldId id="265" r:id="rId20"/>
    <p:sldId id="267" r:id="rId21"/>
    <p:sldId id="268" r:id="rId22"/>
    <p:sldId id="270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302" r:id="rId32"/>
    <p:sldId id="278" r:id="rId33"/>
    <p:sldId id="279" r:id="rId34"/>
    <p:sldId id="301" r:id="rId35"/>
    <p:sldId id="295" r:id="rId36"/>
    <p:sldId id="296" r:id="rId37"/>
    <p:sldId id="297" r:id="rId38"/>
    <p:sldId id="298" r:id="rId39"/>
    <p:sldId id="299" r:id="rId40"/>
    <p:sldId id="300" r:id="rId41"/>
    <p:sldId id="294" r:id="rId42"/>
    <p:sldId id="280" r:id="rId43"/>
    <p:sldId id="292" r:id="rId44"/>
    <p:sldId id="293" r:id="rId45"/>
    <p:sldId id="281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82" r:id="rId55"/>
    <p:sldId id="28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13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0.png"/><Relationship Id="rId5" Type="http://schemas.openxmlformats.org/officeDocument/2006/relationships/image" Target="../media/image410.png"/><Relationship Id="rId10" Type="http://schemas.openxmlformats.org/officeDocument/2006/relationships/image" Target="../media/image93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5DD944-0D83-CB41-9563-DE29BADF0BF6}"/>
              </a:ext>
            </a:extLst>
          </p:cNvPr>
          <p:cNvSpPr/>
          <p:nvPr/>
        </p:nvSpPr>
        <p:spPr>
          <a:xfrm>
            <a:off x="3435928" y="1330036"/>
            <a:ext cx="5569528" cy="414250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 l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/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𝑟𝑒𝑠𝑒𝑡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4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5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/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/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3625737-0A7B-854F-AE51-E219C1DBF38C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815580-BADA-5749-90B0-0DB22E9D2924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/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/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79CC1C-4466-7E49-B192-4B48D3FB683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5198908" y="4752132"/>
            <a:ext cx="3463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2F858E-FAFF-9C46-8E84-A665C4CB1AC6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5204086" y="2403786"/>
            <a:ext cx="341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AEEB15-84C3-A349-BA26-2794496A74E7}"/>
              </a:ext>
            </a:extLst>
          </p:cNvPr>
          <p:cNvCxnSpPr>
            <a:cxnSpLocks/>
            <a:stCxn id="21" idx="3"/>
            <a:endCxn id="14" idx="2"/>
          </p:cNvCxnSpPr>
          <p:nvPr/>
        </p:nvCxnSpPr>
        <p:spPr>
          <a:xfrm flipV="1">
            <a:off x="7441541" y="3955501"/>
            <a:ext cx="312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70C934C-5DD3-D343-A569-D70233AB0C25}"/>
              </a:ext>
            </a:extLst>
          </p:cNvPr>
          <p:cNvSpPr/>
          <p:nvPr/>
        </p:nvSpPr>
        <p:spPr>
          <a:xfrm>
            <a:off x="5621439" y="1558690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0D7BC8B3-2148-7949-A5B1-FC2C07C441A5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 flipV="1">
            <a:off x="3179616" y="1738801"/>
            <a:ext cx="2441823" cy="1468553"/>
          </a:xfrm>
          <a:prstGeom prst="bentConnector3">
            <a:avLst>
              <a:gd name="adj1" fmla="val 1992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DAEB3C5-B78B-A94C-9CC4-2BBC797E5682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V="1">
            <a:off x="2763107" y="3805674"/>
            <a:ext cx="3318144" cy="514368"/>
          </a:xfrm>
          <a:prstGeom prst="bentConnector4">
            <a:avLst>
              <a:gd name="adj1" fmla="val 15831"/>
              <a:gd name="adj2" fmla="val 14444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036A4C1-7966-FC4B-88F7-A194BA0D6F0F}"/>
              </a:ext>
            </a:extLst>
          </p:cNvPr>
          <p:cNvCxnSpPr>
            <a:cxnSpLocks/>
            <a:stCxn id="11" idx="6"/>
            <a:endCxn id="97" idx="2"/>
          </p:cNvCxnSpPr>
          <p:nvPr/>
        </p:nvCxnSpPr>
        <p:spPr>
          <a:xfrm>
            <a:off x="3179616" y="3207354"/>
            <a:ext cx="24418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14DC30-3903-9A47-A090-2405247A441C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5801543" y="1918912"/>
            <a:ext cx="7" cy="2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FE06D974-191A-9246-9067-A186EA9BE9EF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5035229" y="3835164"/>
            <a:ext cx="1530901" cy="2242633"/>
          </a:xfrm>
          <a:prstGeom prst="bentConnector3">
            <a:avLst>
              <a:gd name="adj1" fmla="val 34615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274FEF0F-D9E0-2B42-8B2D-263D55B0691D}"/>
              </a:ext>
            </a:extLst>
          </p:cNvPr>
          <p:cNvCxnSpPr>
            <a:cxnSpLocks/>
            <a:stCxn id="40" idx="6"/>
            <a:endCxn id="21" idx="0"/>
          </p:cNvCxnSpPr>
          <p:nvPr/>
        </p:nvCxnSpPr>
        <p:spPr>
          <a:xfrm>
            <a:off x="5981661" y="1738801"/>
            <a:ext cx="940335" cy="19811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C36D83C-061D-B140-8D65-46FA0712E3B8}"/>
              </a:ext>
            </a:extLst>
          </p:cNvPr>
          <p:cNvSpPr/>
          <p:nvPr/>
        </p:nvSpPr>
        <p:spPr>
          <a:xfrm>
            <a:off x="7830334" y="457202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900B03-74E9-EA4C-A5DC-69234229B3F1}"/>
              </a:ext>
            </a:extLst>
          </p:cNvPr>
          <p:cNvSpPr/>
          <p:nvPr/>
        </p:nvSpPr>
        <p:spPr>
          <a:xfrm>
            <a:off x="5621439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F60C6A1A-8463-F442-AB6A-E38C6E0F852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 flipV="1">
            <a:off x="3179616" y="2403786"/>
            <a:ext cx="985379" cy="803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EE9F2A3-8F00-3D42-A4CF-F759E8AD573B}"/>
              </a:ext>
            </a:extLst>
          </p:cNvPr>
          <p:cNvCxnSpPr>
            <a:cxnSpLocks/>
            <a:stCxn id="24" idx="0"/>
            <a:endCxn id="97" idx="4"/>
          </p:cNvCxnSpPr>
          <p:nvPr/>
        </p:nvCxnSpPr>
        <p:spPr>
          <a:xfrm flipV="1">
            <a:off x="5801543" y="3387465"/>
            <a:ext cx="7" cy="110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09D45C-10D3-DB40-AEB4-5092F3472D85}"/>
              </a:ext>
            </a:extLst>
          </p:cNvPr>
          <p:cNvCxnSpPr>
            <a:cxnSpLocks/>
            <a:stCxn id="24" idx="6"/>
            <a:endCxn id="96" idx="2"/>
          </p:cNvCxnSpPr>
          <p:nvPr/>
        </p:nvCxnSpPr>
        <p:spPr>
          <a:xfrm>
            <a:off x="6057854" y="4752132"/>
            <a:ext cx="177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88DA551-3D37-CF49-98B5-EDC73EEF94E0}"/>
              </a:ext>
            </a:extLst>
          </p:cNvPr>
          <p:cNvCxnSpPr>
            <a:cxnSpLocks/>
            <a:stCxn id="14" idx="4"/>
            <a:endCxn id="96" idx="0"/>
          </p:cNvCxnSpPr>
          <p:nvPr/>
        </p:nvCxnSpPr>
        <p:spPr>
          <a:xfrm>
            <a:off x="8010445" y="4211812"/>
            <a:ext cx="0" cy="360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/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131593E3-A89E-094A-A045-9A63C61F07B8}"/>
              </a:ext>
            </a:extLst>
          </p:cNvPr>
          <p:cNvSpPr/>
          <p:nvPr/>
        </p:nvSpPr>
        <p:spPr>
          <a:xfrm>
            <a:off x="8430380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7ECC4FE-D455-1A4B-A9BD-563BF9398937}"/>
              </a:ext>
            </a:extLst>
          </p:cNvPr>
          <p:cNvCxnSpPr>
            <a:cxnSpLocks/>
            <a:stCxn id="97" idx="6"/>
            <a:endCxn id="122" idx="2"/>
          </p:cNvCxnSpPr>
          <p:nvPr/>
        </p:nvCxnSpPr>
        <p:spPr>
          <a:xfrm>
            <a:off x="5981661" y="3207354"/>
            <a:ext cx="2448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D8E10ED9-DB29-C342-9AC1-729761DB60B6}"/>
              </a:ext>
            </a:extLst>
          </p:cNvPr>
          <p:cNvCxnSpPr>
            <a:cxnSpLocks/>
            <a:stCxn id="96" idx="6"/>
            <a:endCxn id="122" idx="4"/>
          </p:cNvCxnSpPr>
          <p:nvPr/>
        </p:nvCxnSpPr>
        <p:spPr>
          <a:xfrm flipV="1">
            <a:off x="8190556" y="3387465"/>
            <a:ext cx="419935" cy="13646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50FD0CA-77CB-8343-B7AE-F8A240872C10}"/>
              </a:ext>
            </a:extLst>
          </p:cNvPr>
          <p:cNvCxnSpPr>
            <a:cxnSpLocks/>
            <a:stCxn id="122" idx="6"/>
            <a:endCxn id="118" idx="2"/>
          </p:cNvCxnSpPr>
          <p:nvPr/>
        </p:nvCxnSpPr>
        <p:spPr>
          <a:xfrm>
            <a:off x="8790602" y="3207354"/>
            <a:ext cx="5567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62072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BOS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0B504F-1EBC-C146-B776-030B4193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43407"/>
              </p:ext>
            </p:extLst>
          </p:nvPr>
        </p:nvGraphicFramePr>
        <p:xfrm>
          <a:off x="1181217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506-EEF9-FE40-A122-A8C97E862A22}"/>
              </a:ext>
            </a:extLst>
          </p:cNvPr>
          <p:cNvSpPr/>
          <p:nvPr/>
        </p:nvSpPr>
        <p:spPr>
          <a:xfrm>
            <a:off x="118795" y="3547241"/>
            <a:ext cx="654269" cy="260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&lt;BOS&gt;</a:t>
            </a:r>
            <a:endParaRPr kumimoji="1" lang="ko-KR" altLang="en-US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F52006-110A-BF4D-8183-BE1BFAF24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68855"/>
              </p:ext>
            </p:extLst>
          </p:nvPr>
        </p:nvGraphicFramePr>
        <p:xfrm>
          <a:off x="2781418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28C8A-73E5-C34E-9F6F-8F7E9865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70561"/>
              </p:ext>
            </p:extLst>
          </p:nvPr>
        </p:nvGraphicFramePr>
        <p:xfrm>
          <a:off x="2781418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AE0C4E-F300-9044-8018-7DFA811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0909"/>
              </p:ext>
            </p:extLst>
          </p:nvPr>
        </p:nvGraphicFramePr>
        <p:xfrm>
          <a:off x="2781418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395710-90D2-0F49-AC0C-EAB5B9A92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4602"/>
              </p:ext>
            </p:extLst>
          </p:nvPr>
        </p:nvGraphicFramePr>
        <p:xfrm>
          <a:off x="4381619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925CFA-8F8E-7E41-8525-0154B5F7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01607"/>
              </p:ext>
            </p:extLst>
          </p:nvPr>
        </p:nvGraphicFramePr>
        <p:xfrm>
          <a:off x="4381619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CF49BA-8F31-BC4C-9894-3BAAE9E0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32926"/>
              </p:ext>
            </p:extLst>
          </p:nvPr>
        </p:nvGraphicFramePr>
        <p:xfrm>
          <a:off x="4381619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AF5F35-608D-F243-A8AD-92940671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54564"/>
              </p:ext>
            </p:extLst>
          </p:nvPr>
        </p:nvGraphicFramePr>
        <p:xfrm>
          <a:off x="5981820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60BF7D-125D-7044-97FA-0E6894591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16985"/>
              </p:ext>
            </p:extLst>
          </p:nvPr>
        </p:nvGraphicFramePr>
        <p:xfrm>
          <a:off x="5981820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FD7136-249D-F846-87E8-E414BA2A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52405"/>
              </p:ext>
            </p:extLst>
          </p:nvPr>
        </p:nvGraphicFramePr>
        <p:xfrm>
          <a:off x="5981820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453C48-ACB4-964E-9D54-9B192EC5C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10182"/>
              </p:ext>
            </p:extLst>
          </p:nvPr>
        </p:nvGraphicFramePr>
        <p:xfrm>
          <a:off x="7582021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575C63-C4D3-3440-B216-659712B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43849"/>
              </p:ext>
            </p:extLst>
          </p:nvPr>
        </p:nvGraphicFramePr>
        <p:xfrm>
          <a:off x="7582021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CCB0AB-087D-C34B-8FF2-FE7CACABA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30127"/>
              </p:ext>
            </p:extLst>
          </p:nvPr>
        </p:nvGraphicFramePr>
        <p:xfrm>
          <a:off x="7582021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310AFE-135A-E84B-9951-596BB272B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17798"/>
              </p:ext>
            </p:extLst>
          </p:nvPr>
        </p:nvGraphicFramePr>
        <p:xfrm>
          <a:off x="9182222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A4DFB6D-FB3E-8042-B49B-1B6CB3B2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79906"/>
              </p:ext>
            </p:extLst>
          </p:nvPr>
        </p:nvGraphicFramePr>
        <p:xfrm>
          <a:off x="9182222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91CDB0B-7D89-4F4E-BB23-9FA48488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04759"/>
              </p:ext>
            </p:extLst>
          </p:nvPr>
        </p:nvGraphicFramePr>
        <p:xfrm>
          <a:off x="9182222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33B3C9-42FF-6245-842F-8B8D83EA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39463"/>
              </p:ext>
            </p:extLst>
          </p:nvPr>
        </p:nvGraphicFramePr>
        <p:xfrm>
          <a:off x="10782423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0D5D2A3-9361-184A-88A4-05BD3F0A2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24378"/>
              </p:ext>
            </p:extLst>
          </p:nvPr>
        </p:nvGraphicFramePr>
        <p:xfrm>
          <a:off x="10782423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357D4B0-4ECD-DF42-9DA6-9F16EED8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4320"/>
              </p:ext>
            </p:extLst>
          </p:nvPr>
        </p:nvGraphicFramePr>
        <p:xfrm>
          <a:off x="10782423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B14870-6E1E-3D4D-B843-F2F2799ECF7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73064" y="3677307"/>
            <a:ext cx="408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6F835D-FF60-6A4C-B4E5-346F0E6CB63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10203" y="1811721"/>
            <a:ext cx="471215" cy="1100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04EF8C-8150-004A-BECA-B77DF9F363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310203" y="3677307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48029A-8472-C24E-ABB6-7606616CED2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10203" y="3559066"/>
            <a:ext cx="471215" cy="198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751563-E0DE-A146-A152-9FE44A1BE95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10404" y="1929905"/>
            <a:ext cx="471215" cy="1747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61EF5E-3A8D-EA40-881E-DA3D433F3FB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10404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285FA6-650C-B849-8E15-B972C5812FF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0404" y="3811314"/>
            <a:ext cx="471215" cy="1731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7D8316-5A88-FE41-8ECF-522100399D6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10605" y="1811721"/>
            <a:ext cx="471215" cy="2653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B064B5-8ADD-4341-BFFF-2DD013CCDB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510605" y="3346231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615AB9-037B-D042-A967-5CF3B19BC4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10605" y="3566949"/>
            <a:ext cx="471215" cy="197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3D400E-FCF8-E742-8ED0-66265E37F4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10806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6D7A1D-42B8-E049-81B9-64729F6BF4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10806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DBDAB5-AF21-3944-9E33-A834DB2F51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110806" y="5214446"/>
            <a:ext cx="471215" cy="328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2B5688A-933D-0943-81C9-8062D53FB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711007" y="1811721"/>
            <a:ext cx="471215" cy="790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77D361-E226-7545-8A1B-368AB15AF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11007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DE708C3-8F98-BD44-A522-2D2AAF6A861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11007" y="2362200"/>
            <a:ext cx="471215" cy="318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DB99119-8EBC-9044-B9CA-FEF68F9FE10E}"/>
              </a:ext>
            </a:extLst>
          </p:cNvPr>
          <p:cNvCxnSpPr>
            <a:cxnSpLocks/>
          </p:cNvCxnSpPr>
          <p:nvPr/>
        </p:nvCxnSpPr>
        <p:spPr>
          <a:xfrm>
            <a:off x="10311208" y="4977962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90BC3CD-3F67-AE40-8BF0-975CCE4B975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11208" y="1479169"/>
            <a:ext cx="471215" cy="332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94FF4D-16C1-394E-8868-B672E6EB012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311208" y="3677307"/>
            <a:ext cx="471215" cy="57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38908F-E255-2A41-BCAF-3123DAED9402}"/>
              </a:ext>
            </a:extLst>
          </p:cNvPr>
          <p:cNvCxnSpPr>
            <a:cxnSpLocks/>
          </p:cNvCxnSpPr>
          <p:nvPr/>
        </p:nvCxnSpPr>
        <p:spPr>
          <a:xfrm>
            <a:off x="11911409" y="312288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05BD1B-1E1C-7148-8518-614CEE852F58}"/>
              </a:ext>
            </a:extLst>
          </p:cNvPr>
          <p:cNvCxnSpPr>
            <a:cxnSpLocks/>
          </p:cNvCxnSpPr>
          <p:nvPr/>
        </p:nvCxnSpPr>
        <p:spPr>
          <a:xfrm>
            <a:off x="11911409" y="237796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1D4EE-F008-1A4E-B654-8C09874B70C5}"/>
              </a:ext>
            </a:extLst>
          </p:cNvPr>
          <p:cNvCxnSpPr>
            <a:cxnSpLocks/>
          </p:cNvCxnSpPr>
          <p:nvPr/>
        </p:nvCxnSpPr>
        <p:spPr>
          <a:xfrm>
            <a:off x="11911409" y="1479169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99655800-7141-E84C-891F-E17B816B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929" y="6013450"/>
            <a:ext cx="2743200" cy="365125"/>
          </a:xfrm>
        </p:spPr>
        <p:txBody>
          <a:bodyPr/>
          <a:lstStyle/>
          <a:p>
            <a:fld id="{569D8EB3-E7F4-1141-8582-C382ED0787C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814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4064000" y="43078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740400" y="43078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867228" y="30784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740400" y="18491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83092" y="30766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312920" y="35763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151120" y="35763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151120" y="23469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89320" y="23469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134765BC-6085-964C-BEAF-BC19DF765F04}"/>
              </a:ext>
            </a:extLst>
          </p:cNvPr>
          <p:cNvSpPr/>
          <p:nvPr/>
        </p:nvSpPr>
        <p:spPr>
          <a:xfrm>
            <a:off x="3435927" y="969818"/>
            <a:ext cx="5327029" cy="44057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/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𝑓𝑜𝑟𝑔𝑒𝑡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/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/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  <a:blipFill>
                <a:blip r:embed="rId5"/>
                <a:stretch>
                  <a:fillRect l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/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  <a:blipFill>
                <a:blip r:embed="rId8"/>
                <a:stretch>
                  <a:fillRect l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/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/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/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  <a:blipFill>
                <a:blip r:embed="rId1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/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  <a:blipFill>
                <a:blip r:embed="rId12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/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  <a:blipFill>
                <a:blip r:embed="rId13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DE192BF-CA90-E840-9945-777459283859}"/>
              </a:ext>
            </a:extLst>
          </p:cNvPr>
          <p:cNvCxnSpPr>
            <a:stCxn id="9" idx="6"/>
            <a:endCxn id="4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DED09F-62AC-984B-9815-046C7A23F3B1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7748923-38A4-BB4F-9AC6-779FBA3D4754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>
            <a:off x="3179616" y="3207354"/>
            <a:ext cx="980201" cy="81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/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8404AD5-7DEB-814A-BE1C-1155FE822C85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 rot="16200000" flipV="1">
            <a:off x="3571012" y="4613579"/>
            <a:ext cx="1697156" cy="519546"/>
          </a:xfrm>
          <a:prstGeom prst="bentConnector4">
            <a:avLst>
              <a:gd name="adj1" fmla="val 30816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3BDB26-EAC0-CB49-B8D7-046CC70FB825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5198908" y="4021331"/>
            <a:ext cx="292657" cy="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/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9EFE10-710C-E74A-B88D-23D10C4D6EE7}"/>
              </a:ext>
            </a:extLst>
          </p:cNvPr>
          <p:cNvCxnSpPr>
            <a:cxnSpLocks/>
            <a:stCxn id="4" idx="3"/>
            <a:endCxn id="39" idx="2"/>
          </p:cNvCxnSpPr>
          <p:nvPr/>
        </p:nvCxnSpPr>
        <p:spPr>
          <a:xfrm flipV="1">
            <a:off x="5198908" y="4752132"/>
            <a:ext cx="9871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1FB958-FBC4-8747-809E-E7863BABE269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5202391" y="2403789"/>
            <a:ext cx="290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08E5C6-260E-1C44-89C1-D2811AD0E27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5198908" y="3207352"/>
            <a:ext cx="16278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1D8D59D-6247-1D44-82D2-233CE9D78F3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 flipV="1">
            <a:off x="3179616" y="3207353"/>
            <a:ext cx="980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0BD91EE-389C-274B-847A-6F8D42045CBC}"/>
              </a:ext>
            </a:extLst>
          </p:cNvPr>
          <p:cNvCxnSpPr>
            <a:cxnSpLocks/>
            <a:stCxn id="13" idx="6"/>
            <a:endCxn id="105" idx="2"/>
          </p:cNvCxnSpPr>
          <p:nvPr/>
        </p:nvCxnSpPr>
        <p:spPr>
          <a:xfrm>
            <a:off x="7339408" y="3207352"/>
            <a:ext cx="349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41D49F9B-9266-3148-B230-B365298DDB13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3179616" y="2403789"/>
            <a:ext cx="983684" cy="803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4D7AB9AB-D83F-3641-8D50-A0548D35403C}"/>
              </a:ext>
            </a:extLst>
          </p:cNvPr>
          <p:cNvSpPr/>
          <p:nvPr/>
        </p:nvSpPr>
        <p:spPr>
          <a:xfrm>
            <a:off x="6262228" y="3844662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5FBDB8-A4C6-C04C-93E8-457F08A0159F}"/>
              </a:ext>
            </a:extLst>
          </p:cNvPr>
          <p:cNvCxnSpPr>
            <a:cxnSpLocks/>
            <a:stCxn id="14" idx="6"/>
            <a:endCxn id="70" idx="2"/>
          </p:cNvCxnSpPr>
          <p:nvPr/>
        </p:nvCxnSpPr>
        <p:spPr>
          <a:xfrm>
            <a:off x="6004187" y="4021331"/>
            <a:ext cx="258041" cy="3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EBB6FB7-F536-0D4D-AF4B-ECF447D9BB0E}"/>
              </a:ext>
            </a:extLst>
          </p:cNvPr>
          <p:cNvCxnSpPr>
            <a:cxnSpLocks/>
            <a:stCxn id="39" idx="0"/>
            <a:endCxn id="70" idx="4"/>
          </p:cNvCxnSpPr>
          <p:nvPr/>
        </p:nvCxnSpPr>
        <p:spPr>
          <a:xfrm flipV="1">
            <a:off x="6442339" y="4204884"/>
            <a:ext cx="0" cy="29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493B60EE-0020-D74B-BEE2-7982CDD09280}"/>
              </a:ext>
            </a:extLst>
          </p:cNvPr>
          <p:cNvSpPr/>
          <p:nvPr/>
        </p:nvSpPr>
        <p:spPr>
          <a:xfrm>
            <a:off x="5569516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0F2EB6D-B95E-284F-B84E-FC7D8139E1AA}"/>
              </a:ext>
            </a:extLst>
          </p:cNvPr>
          <p:cNvCxnSpPr>
            <a:cxnSpLocks/>
            <a:stCxn id="10" idx="6"/>
            <a:endCxn id="77" idx="2"/>
          </p:cNvCxnSpPr>
          <p:nvPr/>
        </p:nvCxnSpPr>
        <p:spPr>
          <a:xfrm>
            <a:off x="3179616" y="1534386"/>
            <a:ext cx="2389900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A3A422-C9FF-3C41-BF79-FA006CC5A6C3}"/>
              </a:ext>
            </a:extLst>
          </p:cNvPr>
          <p:cNvCxnSpPr>
            <a:cxnSpLocks/>
            <a:stCxn id="15" idx="0"/>
            <a:endCxn id="77" idx="4"/>
          </p:cNvCxnSpPr>
          <p:nvPr/>
        </p:nvCxnSpPr>
        <p:spPr>
          <a:xfrm flipV="1">
            <a:off x="5749627" y="1718011"/>
            <a:ext cx="0" cy="42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6D938FB-4F56-774F-AB9C-2060B7C26CA4}"/>
              </a:ext>
            </a:extLst>
          </p:cNvPr>
          <p:cNvSpPr/>
          <p:nvPr/>
        </p:nvSpPr>
        <p:spPr>
          <a:xfrm>
            <a:off x="6262228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848A59D-BBFD-7C4F-94B6-9D22308E9ED3}"/>
              </a:ext>
            </a:extLst>
          </p:cNvPr>
          <p:cNvCxnSpPr>
            <a:cxnSpLocks/>
            <a:stCxn id="77" idx="6"/>
            <a:endCxn id="87" idx="2"/>
          </p:cNvCxnSpPr>
          <p:nvPr/>
        </p:nvCxnSpPr>
        <p:spPr>
          <a:xfrm>
            <a:off x="5929738" y="1537900"/>
            <a:ext cx="33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E63F1D-CE51-014E-A8E0-137B98A0CC46}"/>
              </a:ext>
            </a:extLst>
          </p:cNvPr>
          <p:cNvCxnSpPr>
            <a:cxnSpLocks/>
            <a:stCxn id="87" idx="6"/>
            <a:endCxn id="11" idx="2"/>
          </p:cNvCxnSpPr>
          <p:nvPr/>
        </p:nvCxnSpPr>
        <p:spPr>
          <a:xfrm flipV="1">
            <a:off x="6622450" y="1534386"/>
            <a:ext cx="2396816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88920360-DE4E-0A45-879A-0F941348B3F3}"/>
              </a:ext>
            </a:extLst>
          </p:cNvPr>
          <p:cNvSpPr/>
          <p:nvPr/>
        </p:nvSpPr>
        <p:spPr>
          <a:xfrm>
            <a:off x="7689212" y="302724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BAE927D-D2BD-1C4E-B199-D69AFE629B7B}"/>
              </a:ext>
            </a:extLst>
          </p:cNvPr>
          <p:cNvCxnSpPr>
            <a:cxnSpLocks/>
            <a:stCxn id="6" idx="2"/>
            <a:endCxn id="105" idx="0"/>
          </p:cNvCxnSpPr>
          <p:nvPr/>
        </p:nvCxnSpPr>
        <p:spPr>
          <a:xfrm flipH="1">
            <a:off x="7869323" y="2639316"/>
            <a:ext cx="1" cy="38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EA63E24-F17C-8B44-88F3-2F3941483C76}"/>
              </a:ext>
            </a:extLst>
          </p:cNvPr>
          <p:cNvCxnSpPr>
            <a:cxnSpLocks/>
            <a:stCxn id="105" idx="6"/>
            <a:endCxn id="12" idx="2"/>
          </p:cNvCxnSpPr>
          <p:nvPr/>
        </p:nvCxnSpPr>
        <p:spPr>
          <a:xfrm>
            <a:off x="8049434" y="3207352"/>
            <a:ext cx="969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95FC5EE-4D1B-0E43-B1B4-A3A58C730200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rot="5400000">
            <a:off x="8383669" y="1276353"/>
            <a:ext cx="377564" cy="1406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73225DB-2CC6-7D47-B9A8-94844BB9B1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16200000" flipV="1">
            <a:off x="3162302" y="4204869"/>
            <a:ext cx="2514577" cy="519546"/>
          </a:xfrm>
          <a:prstGeom prst="bentConnector4">
            <a:avLst>
              <a:gd name="adj1" fmla="val 20523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3E98247-5A67-B64C-86C3-FC52CC154449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rot="16200000" flipV="1">
            <a:off x="2762262" y="3804828"/>
            <a:ext cx="3318141" cy="516063"/>
          </a:xfrm>
          <a:prstGeom prst="bentConnector4">
            <a:avLst>
              <a:gd name="adj1" fmla="val 15553"/>
              <a:gd name="adj2" fmla="val 14429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05F14F9-4F2B-3645-BCD4-E52BF9AD9A91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V="1">
            <a:off x="6442339" y="1718011"/>
            <a:ext cx="0" cy="212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346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1000</Words>
  <Application>Microsoft Macintosh PowerPoint</Application>
  <PresentationFormat>와이드스크린</PresentationFormat>
  <Paragraphs>762</Paragraphs>
  <Slides>55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111</cp:revision>
  <dcterms:created xsi:type="dcterms:W3CDTF">2017-12-25T21:25:09Z</dcterms:created>
  <dcterms:modified xsi:type="dcterms:W3CDTF">2018-07-09T22:43:43Z</dcterms:modified>
</cp:coreProperties>
</file>